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85" r:id="rId2"/>
    <p:sldId id="288" r:id="rId3"/>
    <p:sldId id="289" r:id="rId4"/>
    <p:sldId id="284" r:id="rId5"/>
    <p:sldId id="290" r:id="rId6"/>
    <p:sldId id="292" r:id="rId7"/>
  </p:sldIdLst>
  <p:sldSz cx="9144000" cy="6858000" type="screen4x3"/>
  <p:notesSz cx="7099300" cy="1023461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99"/>
    <a:srgbClr val="FF9999"/>
    <a:srgbClr val="FF0066"/>
    <a:srgbClr val="FFCC99"/>
    <a:srgbClr val="CCFFCC"/>
    <a:srgbClr val="0000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93" d="100"/>
          <a:sy n="93" d="100"/>
        </p:scale>
        <p:origin x="-4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212" y="-90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52400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9" tIns="47869" rIns="95739" bIns="47869" numCol="1" anchor="t" anchorCtr="0" compatLnSpc="1">
            <a:prstTxWarp prst="textNoShape">
              <a:avLst/>
            </a:prstTxWarp>
          </a:bodyPr>
          <a:lstStyle>
            <a:lvl1pPr defTabSz="957263">
              <a:defRPr sz="1600">
                <a:latin typeface="Comic Sans MS" pitchFamily="66" charset="0"/>
              </a:defRPr>
            </a:lvl1pPr>
          </a:lstStyle>
          <a:p>
            <a:r>
              <a:rPr lang="en-GB"/>
              <a:t>DRI 1001 Introduksjon 13082009   Arild Jansen AFIN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9" tIns="47869" rIns="95739" bIns="47869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endParaRPr lang="en-GB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9" tIns="47869" rIns="95739" bIns="47869" numCol="1" anchor="b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9" tIns="47869" rIns="95739" bIns="47869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fld id="{BF6C4084-B3D5-4D1B-8827-783D7BE7F56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/>
              <a:t>DRI 1001 Introduksjon 13082009   Arild Jansen AFIN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9CD19E-AFBF-48D5-BDD5-1B0DF37FE5F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DRI 1001 Introduksjon 13082009   Arild Jansen AFIN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C9C0E2-131D-4C81-84FD-1874601976E6}" type="slidenum">
              <a:rPr lang="en-US"/>
              <a:pPr/>
              <a:t>1</a:t>
            </a:fld>
            <a:endParaRPr lang="en-US"/>
          </a:p>
        </p:txBody>
      </p:sp>
      <p:sp>
        <p:nvSpPr>
          <p:cNvPr id="62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7CB3D-0985-4565-BD2D-B41DCCF0FE4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ECA4C-799B-4C07-AF0C-BCAF68EB33D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EB1B9-3E33-423C-AE9B-0406EF3624F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5964A-B852-4BD2-8AFB-26A3E6E5931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3B12D-F9BE-451C-A3D8-AB974C9B831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3F022-ACB3-4958-A72E-AADC7E6AB58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34BAC-0C58-43D1-90A2-790D19C08F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F4FC3-F685-4953-881E-99440E08B76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A8DFA-B1A0-4180-B801-6A2AB66DAF2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30BAE-58CF-4125-A902-9AEB1FF3C23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46238-FCE5-46D7-B9B3-B9CFC676344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5224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381750"/>
            <a:ext cx="55451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08850" y="6245225"/>
            <a:ext cx="13779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B7F8E4-2DAB-413E-996A-39DBA07DB1F2}" type="slidenum">
              <a:rPr lang="nb-NO"/>
              <a:pPr/>
              <a:t>‹#›</a:t>
            </a:fld>
            <a:endParaRPr lang="nb-N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in.uio.n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dri/index.x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jus/afin/DRI1001/h08/" TargetMode="External"/><Relationship Id="rId2" Type="http://schemas.openxmlformats.org/officeDocument/2006/relationships/hyperlink" Target="http://www.uio.no/studier/emner/jus/afin/DRI1001/h09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it.uio.no/it/student/reglement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AC44-C30B-4EF3-BE75-7660E3A9ADAB}" type="slidenum">
              <a:rPr lang="nb-NO"/>
              <a:pPr/>
              <a:t>1</a:t>
            </a:fld>
            <a:endParaRPr lang="nb-NO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229600" cy="1223963"/>
          </a:xfrm>
        </p:spPr>
        <p:txBody>
          <a:bodyPr/>
          <a:lstStyle/>
          <a:p>
            <a:r>
              <a:rPr lang="en-US" sz="4400">
                <a:solidFill>
                  <a:srgbClr val="FF0066"/>
                </a:solidFill>
              </a:rPr>
              <a:t>DRI 1001 Digital forvaltning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353425" cy="4608512"/>
          </a:xfrm>
        </p:spPr>
        <p:txBody>
          <a:bodyPr/>
          <a:lstStyle/>
          <a:p>
            <a:pPr algn="ctr">
              <a:buFontTx/>
              <a:buNone/>
            </a:pPr>
            <a:r>
              <a:rPr lang="nb-NO" sz="3600"/>
              <a:t>Hva skal dere få vite i dag</a:t>
            </a:r>
          </a:p>
          <a:p>
            <a:pPr>
              <a:buFontTx/>
              <a:buNone/>
            </a:pPr>
            <a:endParaRPr lang="nb-NO" sz="3600"/>
          </a:p>
          <a:p>
            <a:r>
              <a:rPr lang="nb-NO"/>
              <a:t> Litt om avdeling for forvaltningsinformatikk og vi som er her : </a:t>
            </a:r>
            <a:r>
              <a:rPr lang="nb-NO">
                <a:hlinkClick r:id="rId3"/>
              </a:rPr>
              <a:t>http://www.afin.uio.no/</a:t>
            </a:r>
            <a:endParaRPr lang="nb-NO"/>
          </a:p>
          <a:p>
            <a:r>
              <a:rPr lang="nb-NO"/>
              <a:t>Om studieprogrammet og emnet DRI1001</a:t>
            </a:r>
          </a:p>
          <a:p>
            <a:r>
              <a:rPr lang="nb-NO"/>
              <a:t>Tilbud om forkurs</a:t>
            </a:r>
          </a:p>
          <a:p>
            <a:r>
              <a:rPr lang="nb-NO"/>
              <a:t>Hvor dere finner det dere trenger </a:t>
            </a:r>
          </a:p>
          <a:p>
            <a:r>
              <a:rPr lang="nb-NO"/>
              <a:t>Spørsmål og svar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BA64F-E0AC-4AF9-9302-0B68D6373169}" type="slidenum">
              <a:rPr lang="nb-NO"/>
              <a:pPr/>
              <a:t>2</a:t>
            </a:fld>
            <a:endParaRPr lang="nb-NO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82700"/>
          </a:xfrm>
        </p:spPr>
        <p:txBody>
          <a:bodyPr/>
          <a:lstStyle/>
          <a:p>
            <a:r>
              <a:rPr lang="nb-NO" sz="3200">
                <a:solidFill>
                  <a:srgbClr val="FF0066"/>
                </a:solidFill>
              </a:rPr>
              <a:t>Introduksjon til Demokrati og Rettigheter i informasjonssamfunnet (DRI)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866188" cy="5516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400"/>
              <a:t>3-årig studium – 180 studiepoeng - 6 semestre </a:t>
            </a:r>
          </a:p>
          <a:p>
            <a:pPr>
              <a:lnSpc>
                <a:spcPct val="90000"/>
              </a:lnSpc>
            </a:pPr>
            <a:r>
              <a:rPr lang="nb-NO" sz="2400"/>
              <a:t>Omfatter </a:t>
            </a:r>
            <a:r>
              <a:rPr lang="nb-NO" sz="2400" i="1"/>
              <a:t>informatikk, jus og samfunnsvitenskap</a:t>
            </a:r>
            <a:r>
              <a:rPr lang="nb-NO" sz="2400"/>
              <a:t> </a:t>
            </a:r>
          </a:p>
          <a:p>
            <a:pPr>
              <a:lnSpc>
                <a:spcPct val="90000"/>
              </a:lnSpc>
            </a:pPr>
            <a:r>
              <a:rPr lang="nb-NO" sz="2400"/>
              <a:t>Kurser av 10 studiepoeng – 3 kurs per semester.</a:t>
            </a:r>
          </a:p>
          <a:p>
            <a:pPr>
              <a:lnSpc>
                <a:spcPct val="90000"/>
              </a:lnSpc>
            </a:pPr>
            <a:r>
              <a:rPr lang="nb-NO" sz="2400"/>
              <a:t>Ex. Phil. og Ex. Fac : til sammen 20 stp.</a:t>
            </a:r>
          </a:p>
          <a:p>
            <a:pPr>
              <a:lnSpc>
                <a:spcPct val="90000"/>
              </a:lnSpc>
            </a:pPr>
            <a:r>
              <a:rPr lang="nb-NO" sz="2400"/>
              <a:t>Øvrige </a:t>
            </a:r>
            <a:r>
              <a:rPr lang="nb-NO" sz="2400" i="1"/>
              <a:t>obligatoriske emner</a:t>
            </a:r>
            <a:r>
              <a:rPr lang="nb-NO" sz="2400"/>
              <a:t> 90 studiepoeng  </a:t>
            </a:r>
          </a:p>
          <a:p>
            <a:pPr>
              <a:lnSpc>
                <a:spcPct val="90000"/>
              </a:lnSpc>
            </a:pPr>
            <a:r>
              <a:rPr lang="nb-NO" sz="2400" i="1"/>
              <a:t>Breddevalg</a:t>
            </a:r>
            <a:r>
              <a:rPr lang="nb-NO" sz="2400"/>
              <a:t>  30 stp: </a:t>
            </a:r>
          </a:p>
          <a:p>
            <a:pPr lvl="2">
              <a:lnSpc>
                <a:spcPct val="90000"/>
              </a:lnSpc>
            </a:pPr>
            <a:r>
              <a:rPr lang="nb-NO" sz="2500"/>
              <a:t>10 stp. Innenfor informatikk (anbefaler INF 1050)</a:t>
            </a:r>
          </a:p>
          <a:p>
            <a:pPr lvl="2">
              <a:lnSpc>
                <a:spcPct val="90000"/>
              </a:lnSpc>
            </a:pPr>
            <a:r>
              <a:rPr lang="nb-NO" sz="2500"/>
              <a:t>20 stp. innen samfunnsfag</a:t>
            </a:r>
          </a:p>
          <a:p>
            <a:pPr>
              <a:lnSpc>
                <a:spcPct val="90000"/>
              </a:lnSpc>
            </a:pPr>
            <a:r>
              <a:rPr lang="nb-NO" sz="2400" i="1"/>
              <a:t>Fordypningsvalg</a:t>
            </a:r>
            <a:r>
              <a:rPr lang="nb-NO" sz="2400"/>
              <a:t> 30 stp innen </a:t>
            </a:r>
            <a:r>
              <a:rPr lang="nb-NO" sz="2400" i="1"/>
              <a:t>et </a:t>
            </a:r>
            <a:r>
              <a:rPr lang="nb-NO" sz="2400"/>
              <a:t>av fagområdene</a:t>
            </a:r>
          </a:p>
          <a:p>
            <a:pPr>
              <a:lnSpc>
                <a:spcPct val="90000"/>
              </a:lnSpc>
            </a:pPr>
            <a:r>
              <a:rPr lang="nb-NO" sz="2400" i="1"/>
              <a:t>Valgfrie emner</a:t>
            </a:r>
            <a:r>
              <a:rPr lang="nb-NO" sz="2400"/>
              <a:t>  (20 stp) innen hva dere sjøl ønsker </a:t>
            </a:r>
          </a:p>
          <a:p>
            <a:pPr>
              <a:lnSpc>
                <a:spcPct val="90000"/>
              </a:lnSpc>
            </a:pPr>
            <a:endParaRPr lang="nb-NO" sz="2400"/>
          </a:p>
          <a:p>
            <a:pPr>
              <a:lnSpc>
                <a:spcPct val="90000"/>
              </a:lnSpc>
              <a:buFontTx/>
              <a:buNone/>
            </a:pPr>
            <a:r>
              <a:rPr lang="nb-NO" sz="2400"/>
              <a:t>Litt mer om studiet : mål og innhold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b-NO" sz="2400">
                <a:hlinkClick r:id="rId2"/>
              </a:rPr>
              <a:t>http://www.uio.no/studier/program/dri/index.xml</a:t>
            </a:r>
            <a:endParaRPr lang="nb-NO" sz="2400"/>
          </a:p>
          <a:p>
            <a:pPr>
              <a:lnSpc>
                <a:spcPct val="90000"/>
              </a:lnSpc>
            </a:pPr>
            <a:endParaRPr lang="nb-NO" sz="2400"/>
          </a:p>
          <a:p>
            <a:pPr>
              <a:lnSpc>
                <a:spcPct val="90000"/>
              </a:lnSpc>
              <a:buFontTx/>
              <a:buNone/>
            </a:pPr>
            <a:endParaRPr lang="nb-NO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62B4-87A6-4C36-A704-D2417DBB8D45}" type="slidenum">
              <a:rPr lang="nb-NO"/>
              <a:pPr/>
              <a:t>3</a:t>
            </a:fld>
            <a:endParaRPr lang="nb-NO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nb-NO"/>
              <a:t>DRI -  Studiemodellen :</a:t>
            </a:r>
            <a:endParaRPr lang="en-GB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>
            <p:ph idx="1"/>
          </p:nvPr>
        </p:nvGraphicFramePr>
        <p:xfrm>
          <a:off x="468313" y="1125538"/>
          <a:ext cx="8293100" cy="5368925"/>
        </p:xfrm>
        <a:graphic>
          <a:graphicData uri="http://schemas.openxmlformats.org/presentationml/2006/ole">
            <p:oleObj spid="_x0000_s52228" name="Document" r:id="rId3" imgW="10521850" imgH="681143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C33-1207-4360-95F9-622380AE7BF1}" type="slidenum">
              <a:rPr lang="nb-NO"/>
              <a:pPr/>
              <a:t>4</a:t>
            </a:fld>
            <a:endParaRPr lang="nb-NO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88913"/>
            <a:ext cx="7772400" cy="1008062"/>
          </a:xfrm>
        </p:spPr>
        <p:txBody>
          <a:bodyPr/>
          <a:lstStyle/>
          <a:p>
            <a:r>
              <a:rPr lang="nb-NO" sz="4000">
                <a:solidFill>
                  <a:srgbClr val="FF0066"/>
                </a:solidFill>
              </a:rPr>
              <a:t>Introduksjon til DRI1001</a:t>
            </a:r>
            <a:endParaRPr lang="en-US" sz="4000">
              <a:solidFill>
                <a:srgbClr val="FF0066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981075"/>
            <a:ext cx="9144000" cy="5761038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nb-NO"/>
              <a:t>Om Undervisningsopplegget	</a:t>
            </a:r>
          </a:p>
          <a:p>
            <a:pPr lvl="1" algn="l">
              <a:buFontTx/>
              <a:buChar char="–"/>
            </a:pPr>
            <a:r>
              <a:rPr lang="nb-NO"/>
              <a:t>Forelesninger, pensumseminar og øvelser</a:t>
            </a:r>
          </a:p>
          <a:p>
            <a:pPr lvl="1" algn="l">
              <a:buFontTx/>
              <a:buChar char="–"/>
            </a:pPr>
            <a:r>
              <a:rPr lang="nb-NO">
                <a:hlinkClick r:id="rId2"/>
              </a:rPr>
              <a:t>http://www.uio.no/studier/emner/jus/afin/DRI1001/h09/</a:t>
            </a:r>
            <a:endParaRPr lang="nb-NO"/>
          </a:p>
          <a:p>
            <a:pPr lvl="3" algn="l">
              <a:buFontTx/>
              <a:buChar char="–"/>
            </a:pPr>
            <a:r>
              <a:rPr lang="nb-NO">
                <a:solidFill>
                  <a:schemeClr val="accent1"/>
                </a:solidFill>
              </a:rPr>
              <a:t>For fjoråret, se også</a:t>
            </a:r>
            <a:r>
              <a:rPr lang="nb-NO"/>
              <a:t> </a:t>
            </a:r>
            <a:r>
              <a:rPr lang="nb-NO">
                <a:hlinkClick r:id="rId3"/>
              </a:rPr>
              <a:t>http://www.uio.no/studier/emner/jus/afin/DRI1001/h08/</a:t>
            </a:r>
            <a:endParaRPr lang="nb-NO"/>
          </a:p>
          <a:p>
            <a:pPr lvl="1" algn="l">
              <a:buFontTx/>
              <a:buChar char="–"/>
            </a:pPr>
            <a:r>
              <a:rPr lang="nb-NO"/>
              <a:t>Obligatoriske oppgaver </a:t>
            </a:r>
          </a:p>
          <a:p>
            <a:pPr algn="l">
              <a:buFontTx/>
              <a:buChar char="•"/>
            </a:pPr>
            <a:r>
              <a:rPr lang="nb-NO"/>
              <a:t>Om pensum</a:t>
            </a:r>
          </a:p>
          <a:p>
            <a:pPr lvl="1" algn="l">
              <a:buFontTx/>
              <a:buChar char="–"/>
            </a:pPr>
            <a:r>
              <a:rPr lang="nb-NO"/>
              <a:t>Grunnbøker: struktur og innhold</a:t>
            </a:r>
          </a:p>
          <a:p>
            <a:pPr lvl="1" algn="l">
              <a:buFontTx/>
              <a:buChar char="–"/>
            </a:pPr>
            <a:r>
              <a:rPr lang="nb-NO"/>
              <a:t>Kompendier</a:t>
            </a:r>
          </a:p>
          <a:p>
            <a:pPr lvl="1" algn="l">
              <a:buFontTx/>
              <a:buChar char="–"/>
            </a:pPr>
            <a:r>
              <a:rPr lang="nb-NO"/>
              <a:t>Stoff på nettet </a:t>
            </a:r>
          </a:p>
          <a:p>
            <a:pPr algn="l">
              <a:buFontTx/>
              <a:buChar char="•"/>
            </a:pPr>
            <a:r>
              <a:rPr lang="nb-NO"/>
              <a:t>Øvelser, ulike individuelle - og gruppeoppgaver</a:t>
            </a:r>
            <a:endParaRPr lang="en-US"/>
          </a:p>
          <a:p>
            <a:pPr algn="l">
              <a:buFontTx/>
              <a:buChar char="•"/>
            </a:pPr>
            <a:r>
              <a:rPr lang="nb-NO"/>
              <a:t>Vekt på studentstyrte aktiviteter med veiledning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26F2-4EB7-467A-AA41-7825E44F7329}" type="slidenum">
              <a:rPr lang="nb-NO"/>
              <a:pPr/>
              <a:t>5</a:t>
            </a:fld>
            <a:endParaRPr lang="nb-NO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77875"/>
          </a:xfrm>
        </p:spPr>
        <p:txBody>
          <a:bodyPr/>
          <a:lstStyle/>
          <a:p>
            <a:r>
              <a:rPr lang="nb-NO" sz="3200" b="1">
                <a:solidFill>
                  <a:srgbClr val="FF0066"/>
                </a:solidFill>
              </a:rPr>
              <a:t>Tilbud om frivillig forkurs i IKT</a:t>
            </a:r>
            <a:r>
              <a:rPr lang="nb-NO" sz="3200"/>
              <a:t/>
            </a:r>
            <a:br>
              <a:rPr lang="nb-NO" sz="3200"/>
            </a:br>
            <a:endParaRPr lang="en-GB" sz="320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893175" cy="51847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/>
              <a:t>Forkurset skal hjelpe dere til å forstå sentrale begreper og beherske de viktigste verktøy/hjelpemidler innen feltet. </a:t>
            </a:r>
          </a:p>
          <a:p>
            <a:pPr>
              <a:lnSpc>
                <a:spcPct val="90000"/>
              </a:lnSpc>
            </a:pPr>
            <a:r>
              <a:rPr lang="nb-NO"/>
              <a:t>Målet med forkurset er at alle skal føle seg trygge på seg sjøl og tør å spørre hverandre.</a:t>
            </a:r>
          </a:p>
          <a:p>
            <a:pPr>
              <a:lnSpc>
                <a:spcPct val="90000"/>
              </a:lnSpc>
            </a:pPr>
            <a:r>
              <a:rPr lang="nb-NO"/>
              <a:t>Konkret skal dere lære </a:t>
            </a:r>
          </a:p>
          <a:p>
            <a:pPr lvl="1">
              <a:lnSpc>
                <a:spcPct val="90000"/>
              </a:lnSpc>
            </a:pPr>
            <a:r>
              <a:rPr lang="nb-NO"/>
              <a:t>Litt om Universitetets datanett, epost med mer </a:t>
            </a:r>
          </a:p>
          <a:p>
            <a:pPr lvl="1">
              <a:lnSpc>
                <a:spcPct val="90000"/>
              </a:lnSpc>
            </a:pPr>
            <a:r>
              <a:rPr lang="nb-NO"/>
              <a:t>Litt om grunnleggende programvare: kontorstøttesystem</a:t>
            </a:r>
          </a:p>
          <a:p>
            <a:pPr lvl="1">
              <a:lnSpc>
                <a:spcPct val="90000"/>
              </a:lnSpc>
            </a:pPr>
            <a:r>
              <a:rPr lang="nb-NO"/>
              <a:t>Lage deres egen hjemmeside</a:t>
            </a:r>
          </a:p>
          <a:p>
            <a:pPr>
              <a:lnSpc>
                <a:spcPct val="90000"/>
              </a:lnSpc>
            </a:pPr>
            <a:r>
              <a:rPr lang="nb-NO"/>
              <a:t>Et annet og like viktig mål er at dere blir kjent med hverandre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DRI 1001 Digital forvaltning Introduksjon 130809 Arild Jansen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3AC5-0A31-4515-9FA0-766D3A8C6F16}" type="slidenum">
              <a:rPr lang="nb-NO"/>
              <a:pPr/>
              <a:t>6</a:t>
            </a:fld>
            <a:endParaRPr lang="nb-NO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>
                <a:solidFill>
                  <a:srgbClr val="FF0066"/>
                </a:solidFill>
              </a:rPr>
              <a:t>Litt om etiske retningslinjer for bruk av UiO’s IKT-ressurser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Datasikkerhet </a:t>
            </a:r>
          </a:p>
          <a:p>
            <a:r>
              <a:rPr lang="nb-NO"/>
              <a:t>Respekt for andre brukere </a:t>
            </a:r>
          </a:p>
          <a:p>
            <a:r>
              <a:rPr lang="nb-NO"/>
              <a:t>Sømmelig bruk av e-post og nettsider</a:t>
            </a:r>
          </a:p>
          <a:p>
            <a:r>
              <a:rPr lang="nb-NO"/>
              <a:t>Personvern</a:t>
            </a:r>
          </a:p>
          <a:p>
            <a:r>
              <a:rPr lang="nb-NO"/>
              <a:t>Rettigheter til programvare og data (inkludert bildemateriale) </a:t>
            </a:r>
          </a:p>
          <a:p>
            <a:pPr>
              <a:buFontTx/>
              <a:buNone/>
            </a:pPr>
            <a:r>
              <a:rPr lang="nb-NO">
                <a:hlinkClick r:id="rId2"/>
              </a:rPr>
              <a:t>http://www.usit.uio.no/it/student/reglement.html</a:t>
            </a:r>
            <a:endParaRPr lang="nb-NO"/>
          </a:p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theme/theme1.xml><?xml version="1.0" encoding="utf-8"?>
<a:theme xmlns:a="http://schemas.openxmlformats.org/drawingml/2006/main" name="Standard utforming">
  <a:themeElements>
    <a:clrScheme name="Standard utforming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Standard utform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12023</TotalTime>
  <Words>326</Words>
  <Application>Microsoft Office PowerPoint</Application>
  <PresentationFormat>On-screen Show (4:3)</PresentationFormat>
  <Paragraphs>64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Comic Sans MS</vt:lpstr>
      <vt:lpstr>Standard utforming</vt:lpstr>
      <vt:lpstr>Microsoft Office Word 97 - 2003 Document</vt:lpstr>
      <vt:lpstr>DRI 1001 Digital forvaltning</vt:lpstr>
      <vt:lpstr>Introduksjon til Demokrati og Rettigheter i informasjonssamfunnet (DRI)</vt:lpstr>
      <vt:lpstr>DRI -  Studiemodellen :</vt:lpstr>
      <vt:lpstr>Introduksjon til DRI1001</vt:lpstr>
      <vt:lpstr>Tilbud om frivillig forkurs i IKT </vt:lpstr>
      <vt:lpstr>Litt om etiske retningslinjer for bruk av UiO’s IKT-ressurser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offentlig sektor</dc:title>
  <dc:creator>dags</dc:creator>
  <cp:lastModifiedBy>arildj</cp:lastModifiedBy>
  <cp:revision>58</cp:revision>
  <dcterms:created xsi:type="dcterms:W3CDTF">2003-08-05T08:34:27Z</dcterms:created>
  <dcterms:modified xsi:type="dcterms:W3CDTF">2009-08-12T14:56:51Z</dcterms:modified>
</cp:coreProperties>
</file>